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4" r:id="rId4"/>
    <p:sldId id="275" r:id="rId5"/>
    <p:sldId id="277" r:id="rId6"/>
    <p:sldId id="278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ebp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ebp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323"/>
          <a:stretch/>
        </p:blipFill>
        <p:spPr>
          <a:xfrm>
            <a:off x="-8815" y="64916"/>
            <a:ext cx="686148" cy="79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23EB511-B174-4EA9-AEDA-95BD22F0E8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671439"/>
            <a:ext cx="525061" cy="61962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5026A6BF-B8DA-4F12-B424-44ABE052D6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6448" y="949646"/>
            <a:ext cx="4813547" cy="553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873" y="46883"/>
            <a:ext cx="10188047" cy="902763"/>
          </a:xfrm>
        </p:spPr>
        <p:txBody>
          <a:bodyPr>
            <a:normAutofit/>
          </a:bodyPr>
          <a:lstStyle/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Projet exposé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283992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</p:txBody>
      </p:sp>
      <p:pic>
        <p:nvPicPr>
          <p:cNvPr id="14" name="Espace réservé du contenu 10">
            <a:extLst>
              <a:ext uri="{FF2B5EF4-FFF2-40B4-BE49-F238E27FC236}">
                <a16:creationId xmlns:a16="http://schemas.microsoft.com/office/drawing/2014/main" id="{64FB5A7F-A1DC-43E9-A15E-2E7D9ACA95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991" y="2446589"/>
            <a:ext cx="1728544" cy="1728544"/>
          </a:xfr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639F2DB-C1C8-47A2-9D4D-E9946166C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867" y="1747498"/>
            <a:ext cx="4429985" cy="3126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8FBA2B25-1739-7160-1C5E-C2EA20AAF0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0114"/>
          <a:stretch/>
        </p:blipFill>
        <p:spPr>
          <a:xfrm>
            <a:off x="0" y="67143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11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873" y="46883"/>
            <a:ext cx="10188047" cy="902763"/>
          </a:xfrm>
        </p:spPr>
        <p:txBody>
          <a:bodyPr>
            <a:normAutofit/>
          </a:bodyPr>
          <a:lstStyle/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Fiche Autour du mot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283992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579F01D-1F76-4F30-82EA-11B0A5AF3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1806" y="1698954"/>
            <a:ext cx="6195466" cy="41993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8DB05F04-92A4-BBD5-7619-6DF36245914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67143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35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404" y="127454"/>
            <a:ext cx="10188047" cy="902763"/>
          </a:xfrm>
        </p:spPr>
        <p:txBody>
          <a:bodyPr>
            <a:normAutofit/>
          </a:bodyPr>
          <a:lstStyle/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Récitation du poème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283992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35C3EEA-DD5E-4CB3-B898-6CC7C82CC709}"/>
              </a:ext>
            </a:extLst>
          </p:cNvPr>
          <p:cNvSpPr txBox="1"/>
          <p:nvPr/>
        </p:nvSpPr>
        <p:spPr>
          <a:xfrm>
            <a:off x="867749" y="2067683"/>
            <a:ext cx="542029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2800" dirty="0"/>
              <a:t>devant un petit groupe d’élèves</a:t>
            </a:r>
          </a:p>
          <a:p>
            <a:r>
              <a:rPr lang="fr-FR" sz="2800" dirty="0"/>
              <a:t>ou</a:t>
            </a:r>
          </a:p>
          <a:p>
            <a:r>
              <a:rPr lang="fr-FR" sz="2800" dirty="0"/>
              <a:t>- devant la classe entière</a:t>
            </a:r>
          </a:p>
          <a:p>
            <a:endParaRPr lang="fr-FR" sz="360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30B50E08-FA76-4B55-95EF-553210D67E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96000" y="1838622"/>
            <a:ext cx="1819314" cy="2414563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DF7D16A-528B-E984-0AE5-7063430E368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67143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076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873" y="46883"/>
            <a:ext cx="10188047" cy="902763"/>
          </a:xfrm>
        </p:spPr>
        <p:txBody>
          <a:bodyPr>
            <a:normAutofit/>
          </a:bodyPr>
          <a:lstStyle/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Projet exposé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283992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</p:txBody>
      </p:sp>
      <p:pic>
        <p:nvPicPr>
          <p:cNvPr id="14" name="Espace réservé du contenu 10">
            <a:extLst>
              <a:ext uri="{FF2B5EF4-FFF2-40B4-BE49-F238E27FC236}">
                <a16:creationId xmlns:a16="http://schemas.microsoft.com/office/drawing/2014/main" id="{64FB5A7F-A1DC-43E9-A15E-2E7D9ACA95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991" y="2446589"/>
            <a:ext cx="1728544" cy="1728544"/>
          </a:xfr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639F2DB-C1C8-47A2-9D4D-E9946166C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867" y="1747498"/>
            <a:ext cx="4429985" cy="3126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8FBA2B25-1739-7160-1C5E-C2EA20AAF01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0114"/>
          <a:stretch/>
        </p:blipFill>
        <p:spPr>
          <a:xfrm>
            <a:off x="0" y="67143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0542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74</Words>
  <Application>Microsoft Office PowerPoint</Application>
  <PresentationFormat>Grand écran</PresentationFormat>
  <Paragraphs>21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 Projet exposé</vt:lpstr>
      <vt:lpstr> Fiche Autour du mot</vt:lpstr>
      <vt:lpstr> Récitation du poème</vt:lpstr>
      <vt:lpstr> Projet exposé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45</cp:revision>
  <dcterms:created xsi:type="dcterms:W3CDTF">2021-07-17T07:25:24Z</dcterms:created>
  <dcterms:modified xsi:type="dcterms:W3CDTF">2022-08-25T15:31:00Z</dcterms:modified>
</cp:coreProperties>
</file>